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JPG>
</file>

<file path=ppt/media/image12.png>
</file>

<file path=ppt/media/image2.jpeg>
</file>

<file path=ppt/media/image3.png>
</file>

<file path=ppt/media/image4.jpg>
</file>

<file path=ppt/media/image5.PNG>
</file>

<file path=ppt/media/image6.JPG>
</file>

<file path=ppt/media/image7.gif>
</file>

<file path=ppt/media/image8.JPG>
</file>

<file path=ppt/media/image9.JP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15000"/>
            <a:extLst/>
          </a:blip>
          <a:srcRect t="11506" b="186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>
            <a:normAutofit/>
          </a:bodyPr>
          <a:lstStyle/>
          <a:p>
            <a:r>
              <a:rPr lang="en-US" dirty="0"/>
              <a:t>Final Project: </a:t>
            </a:r>
            <a:br>
              <a:rPr lang="en-US" dirty="0"/>
            </a:br>
            <a:r>
              <a:rPr lang="en-US" dirty="0"/>
              <a:t>Line Follower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>
            <a:normAutofit/>
          </a:bodyPr>
          <a:lstStyle/>
          <a:p>
            <a:endParaRPr lang="en-US"/>
          </a:p>
          <a:p>
            <a:r>
              <a:rPr lang="en-US" dirty="0"/>
              <a:t>By Carolyn Cressman and Ruben Vazquez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313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92" y="1872559"/>
            <a:ext cx="5451627" cy="27928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5" y="609600"/>
            <a:ext cx="5122606" cy="1905000"/>
          </a:xfrm>
        </p:spPr>
        <p:txBody>
          <a:bodyPr>
            <a:normAutofit/>
          </a:bodyPr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0465" y="1449124"/>
            <a:ext cx="5122606" cy="3216276"/>
          </a:xfrm>
        </p:spPr>
        <p:txBody>
          <a:bodyPr>
            <a:normAutofit/>
          </a:bodyPr>
          <a:lstStyle/>
          <a:p>
            <a:r>
              <a:rPr lang="en-US" dirty="0"/>
              <a:t>Create a virtual robot that follows a given path</a:t>
            </a:r>
          </a:p>
          <a:p>
            <a:r>
              <a:rPr lang="en-US" dirty="0"/>
              <a:t>Using virtual vision sensors and virtual mobile robot platform</a:t>
            </a:r>
          </a:p>
        </p:txBody>
      </p:sp>
    </p:spTree>
    <p:extLst>
      <p:ext uri="{BB962C8B-B14F-4D97-AF65-F5344CB8AC3E}">
        <p14:creationId xmlns:p14="http://schemas.microsoft.com/office/powerpoint/2010/main" val="246566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681" y="2947481"/>
            <a:ext cx="4631713" cy="3010614"/>
          </a:xfrm>
          <a:custGeom>
            <a:avLst/>
            <a:gdLst>
              <a:gd name="connsiteX0" fmla="*/ 0 w 3416888"/>
              <a:gd name="connsiteY0" fmla="*/ 0 h 3240120"/>
              <a:gd name="connsiteX1" fmla="*/ 3416888 w 3416888"/>
              <a:gd name="connsiteY1" fmla="*/ 0 h 3240120"/>
              <a:gd name="connsiteX2" fmla="*/ 3416888 w 3416888"/>
              <a:gd name="connsiteY2" fmla="*/ 3119948 h 3240120"/>
              <a:gd name="connsiteX3" fmla="*/ 3296716 w 3416888"/>
              <a:gd name="connsiteY3" fmla="*/ 3240120 h 3240120"/>
              <a:gd name="connsiteX4" fmla="*/ 120172 w 3416888"/>
              <a:gd name="connsiteY4" fmla="*/ 3240120 h 3240120"/>
              <a:gd name="connsiteX5" fmla="*/ 0 w 3416888"/>
              <a:gd name="connsiteY5" fmla="*/ 3119948 h 3240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16888" h="3240120">
                <a:moveTo>
                  <a:pt x="0" y="0"/>
                </a:moveTo>
                <a:lnTo>
                  <a:pt x="3416888" y="0"/>
                </a:lnTo>
                <a:lnTo>
                  <a:pt x="3416888" y="3119948"/>
                </a:lnTo>
                <a:cubicBezTo>
                  <a:pt x="3416888" y="3186317"/>
                  <a:pt x="3363085" y="3240120"/>
                  <a:pt x="3296716" y="3240120"/>
                </a:cubicBezTo>
                <a:lnTo>
                  <a:pt x="120172" y="3240120"/>
                </a:lnTo>
                <a:cubicBezTo>
                  <a:pt x="53803" y="3240120"/>
                  <a:pt x="0" y="3186317"/>
                  <a:pt x="0" y="3119948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707739" y="891814"/>
            <a:ext cx="4765597" cy="1775184"/>
          </a:xfrm>
          <a:custGeom>
            <a:avLst/>
            <a:gdLst>
              <a:gd name="connsiteX0" fmla="*/ 120172 w 3416888"/>
              <a:gd name="connsiteY0" fmla="*/ 0 h 2057399"/>
              <a:gd name="connsiteX1" fmla="*/ 3296716 w 3416888"/>
              <a:gd name="connsiteY1" fmla="*/ 0 h 2057399"/>
              <a:gd name="connsiteX2" fmla="*/ 3416888 w 3416888"/>
              <a:gd name="connsiteY2" fmla="*/ 120172 h 2057399"/>
              <a:gd name="connsiteX3" fmla="*/ 3416888 w 3416888"/>
              <a:gd name="connsiteY3" fmla="*/ 2057399 h 2057399"/>
              <a:gd name="connsiteX4" fmla="*/ 0 w 3416888"/>
              <a:gd name="connsiteY4" fmla="*/ 2057399 h 2057399"/>
              <a:gd name="connsiteX5" fmla="*/ 0 w 3416888"/>
              <a:gd name="connsiteY5" fmla="*/ 120172 h 2057399"/>
              <a:gd name="connsiteX6" fmla="*/ 120172 w 3416888"/>
              <a:gd name="connsiteY6" fmla="*/ 0 h 2057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6888" h="2057399">
                <a:moveTo>
                  <a:pt x="120172" y="0"/>
                </a:moveTo>
                <a:lnTo>
                  <a:pt x="3296716" y="0"/>
                </a:lnTo>
                <a:cubicBezTo>
                  <a:pt x="3363085" y="0"/>
                  <a:pt x="3416888" y="53803"/>
                  <a:pt x="3416888" y="120172"/>
                </a:cubicBezTo>
                <a:lnTo>
                  <a:pt x="3416888" y="2057399"/>
                </a:lnTo>
                <a:lnTo>
                  <a:pt x="0" y="2057399"/>
                </a:lnTo>
                <a:lnTo>
                  <a:pt x="0" y="120172"/>
                </a:lnTo>
                <a:cubicBezTo>
                  <a:pt x="0" y="53803"/>
                  <a:pt x="53803" y="0"/>
                  <a:pt x="120172" y="0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0" y="609600"/>
            <a:ext cx="5435760" cy="1736036"/>
          </a:xfrm>
        </p:spPr>
        <p:txBody>
          <a:bodyPr>
            <a:normAutofit/>
          </a:bodyPr>
          <a:lstStyle/>
          <a:p>
            <a:r>
              <a:rPr lang="en-US" dirty="0"/>
              <a:t>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1916092"/>
            <a:ext cx="5435760" cy="3288445"/>
          </a:xfrm>
        </p:spPr>
        <p:txBody>
          <a:bodyPr>
            <a:normAutofit/>
          </a:bodyPr>
          <a:lstStyle/>
          <a:p>
            <a:r>
              <a:rPr lang="en-US" dirty="0"/>
              <a:t>We created our line follower using an IDE called </a:t>
            </a:r>
            <a:r>
              <a:rPr lang="en-US" dirty="0" err="1"/>
              <a:t>Vrep</a:t>
            </a:r>
            <a:endParaRPr lang="en-US" dirty="0"/>
          </a:p>
          <a:p>
            <a:r>
              <a:rPr lang="en-US" dirty="0" err="1"/>
              <a:t>Vrep</a:t>
            </a:r>
            <a:r>
              <a:rPr lang="en-US" dirty="0"/>
              <a:t> is a free platform that creates virtual cad models to simulate robots</a:t>
            </a:r>
          </a:p>
          <a:p>
            <a:r>
              <a:rPr lang="en-US" dirty="0"/>
              <a:t>Each object/model can be controlled individually</a:t>
            </a:r>
          </a:p>
          <a:p>
            <a:r>
              <a:rPr lang="en-US" dirty="0"/>
              <a:t>Controllers can be written in C/C++. Python, Java, Lua, </a:t>
            </a:r>
            <a:r>
              <a:rPr lang="en-US" dirty="0" err="1"/>
              <a:t>Matlab</a:t>
            </a:r>
            <a:r>
              <a:rPr lang="en-US" dirty="0"/>
              <a:t>, or Octave</a:t>
            </a:r>
          </a:p>
        </p:txBody>
      </p:sp>
    </p:spTree>
    <p:extLst>
      <p:ext uri="{BB962C8B-B14F-4D97-AF65-F5344CB8AC3E}">
        <p14:creationId xmlns:p14="http://schemas.microsoft.com/office/powerpoint/2010/main" val="180210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71998"/>
            <a:ext cx="9905998" cy="1905000"/>
          </a:xfrm>
        </p:spPr>
        <p:txBody>
          <a:bodyPr/>
          <a:lstStyle/>
          <a:p>
            <a:r>
              <a:rPr lang="en-US" dirty="0"/>
              <a:t>Line Follower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956693"/>
            <a:ext cx="9905998" cy="3124201"/>
          </a:xfrm>
        </p:spPr>
        <p:txBody>
          <a:bodyPr/>
          <a:lstStyle/>
          <a:p>
            <a:r>
              <a:rPr lang="en-US" dirty="0"/>
              <a:t>We used </a:t>
            </a:r>
            <a:r>
              <a:rPr lang="en-US" dirty="0" err="1"/>
              <a:t>Vrep’s</a:t>
            </a:r>
            <a:r>
              <a:rPr lang="en-US" dirty="0"/>
              <a:t> built-in Line follower as a base</a:t>
            </a:r>
          </a:p>
          <a:p>
            <a:r>
              <a:rPr lang="en-US" dirty="0"/>
              <a:t>The script for the line follower is written in Lua</a:t>
            </a:r>
          </a:p>
          <a:p>
            <a:r>
              <a:rPr lang="en-US" dirty="0"/>
              <a:t>Uses 3 vision sensors</a:t>
            </a:r>
          </a:p>
          <a:p>
            <a:r>
              <a:rPr lang="en-US" dirty="0"/>
              <a:t>We edited the line follower’s script to optimize the robot</a:t>
            </a:r>
          </a:p>
          <a:p>
            <a:pPr lvl="1"/>
            <a:r>
              <a:rPr lang="en-US" dirty="0"/>
              <a:t>We will use 2 vision sensors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829" y="1224771"/>
            <a:ext cx="2876819" cy="285612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131" y="4080894"/>
            <a:ext cx="2438400" cy="24288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00067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92" y="401053"/>
            <a:ext cx="5451627" cy="593557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5" y="609600"/>
            <a:ext cx="5562988" cy="1905000"/>
          </a:xfrm>
        </p:spPr>
        <p:txBody>
          <a:bodyPr>
            <a:normAutofit/>
          </a:bodyPr>
          <a:lstStyle/>
          <a:p>
            <a:r>
              <a:rPr lang="en-US" dirty="0"/>
              <a:t>Line Follower Code: Original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0465" y="1572126"/>
            <a:ext cx="5562988" cy="463617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1700" dirty="0"/>
              <a:t>Define function to display status for each sensor</a:t>
            </a:r>
          </a:p>
          <a:p>
            <a:pPr>
              <a:lnSpc>
                <a:spcPct val="80000"/>
              </a:lnSpc>
            </a:pPr>
            <a:r>
              <a:rPr lang="en-US" sz="1700" dirty="0"/>
              <a:t>Define main code in a function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Display simulation time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Check user interface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Read each sensor status and set indicators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Change velocities if needed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Move the robot</a:t>
            </a:r>
          </a:p>
          <a:p>
            <a:pPr marL="285750" lvl="1">
              <a:lnSpc>
                <a:spcPct val="80000"/>
              </a:lnSpc>
            </a:pPr>
            <a:r>
              <a:rPr lang="en-US" sz="1700" dirty="0"/>
              <a:t>Initialize Variables</a:t>
            </a:r>
          </a:p>
          <a:p>
            <a:pPr marL="285750" lvl="1">
              <a:lnSpc>
                <a:spcPct val="80000"/>
              </a:lnSpc>
            </a:pPr>
            <a:r>
              <a:rPr lang="en-US" sz="1700" dirty="0"/>
              <a:t>Run functions</a:t>
            </a:r>
          </a:p>
          <a:p>
            <a:pPr marL="285750" lvl="1">
              <a:lnSpc>
                <a:spcPct val="80000"/>
              </a:lnSpc>
            </a:pPr>
            <a:r>
              <a:rPr lang="en-US" sz="1700" dirty="0"/>
              <a:t>Check for runtime errors</a:t>
            </a:r>
          </a:p>
        </p:txBody>
      </p:sp>
    </p:spTree>
    <p:extLst>
      <p:ext uri="{BB962C8B-B14F-4D97-AF65-F5344CB8AC3E}">
        <p14:creationId xmlns:p14="http://schemas.microsoft.com/office/powerpoint/2010/main" val="1846600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21" y="431263"/>
            <a:ext cx="5325979" cy="5997672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9982" y="609600"/>
            <a:ext cx="5883965" cy="1905000"/>
          </a:xfrm>
        </p:spPr>
        <p:txBody>
          <a:bodyPr>
            <a:normAutofit/>
          </a:bodyPr>
          <a:lstStyle/>
          <a:p>
            <a:r>
              <a:rPr lang="en-US" dirty="0"/>
              <a:t>Line Follower Code: Our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65" y="2023147"/>
            <a:ext cx="5758282" cy="3216276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1700" dirty="0"/>
              <a:t>Get references for the sensors and dynamic portions of the wheels</a:t>
            </a:r>
          </a:p>
          <a:p>
            <a:pPr>
              <a:lnSpc>
                <a:spcPct val="80000"/>
              </a:lnSpc>
            </a:pPr>
            <a:r>
              <a:rPr lang="en-US" sz="1700" dirty="0"/>
              <a:t>Declares variables: base speed, wheel radius, sensor array</a:t>
            </a:r>
          </a:p>
          <a:p>
            <a:pPr>
              <a:lnSpc>
                <a:spcPct val="80000"/>
              </a:lnSpc>
            </a:pPr>
            <a:r>
              <a:rPr lang="en-US" sz="1700" dirty="0"/>
              <a:t>Main code in infinite loop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Read sensors and compare to 1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Initialize wheel speeds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Adjust wheel speeds based on sensor comparison results</a:t>
            </a:r>
          </a:p>
          <a:p>
            <a:pPr lvl="2">
              <a:lnSpc>
                <a:spcPct val="80000"/>
              </a:lnSpc>
            </a:pPr>
            <a:r>
              <a:rPr lang="en-US" sz="1700" dirty="0"/>
              <a:t>New speed = Current speed * 0.3</a:t>
            </a:r>
          </a:p>
        </p:txBody>
      </p:sp>
    </p:spTree>
    <p:extLst>
      <p:ext uri="{BB962C8B-B14F-4D97-AF65-F5344CB8AC3E}">
        <p14:creationId xmlns:p14="http://schemas.microsoft.com/office/powerpoint/2010/main" val="3018571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787" y="238539"/>
            <a:ext cx="5617196" cy="1905000"/>
          </a:xfrm>
        </p:spPr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787" y="1010477"/>
            <a:ext cx="5087109" cy="3124201"/>
          </a:xfrm>
        </p:spPr>
        <p:txBody>
          <a:bodyPr/>
          <a:lstStyle/>
          <a:p>
            <a:r>
              <a:rPr lang="en-US" dirty="0"/>
              <a:t>Compared to the 3 sensor original design</a:t>
            </a:r>
          </a:p>
          <a:p>
            <a:pPr lvl="1"/>
            <a:r>
              <a:rPr lang="en-US" dirty="0"/>
              <a:t>Similar accuracy</a:t>
            </a:r>
          </a:p>
          <a:p>
            <a:pPr lvl="1"/>
            <a:r>
              <a:rPr lang="en-US" dirty="0"/>
              <a:t>Tested on the same track with same initial values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96" y="3905521"/>
            <a:ext cx="1697204" cy="15952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4150" y="3905521"/>
            <a:ext cx="1697204" cy="15923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2676" y="5573494"/>
            <a:ext cx="1873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 Sensors Original 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86230" y="5573494"/>
            <a:ext cx="1873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 Sensors </a:t>
            </a:r>
          </a:p>
          <a:p>
            <a:pPr algn="ctr"/>
            <a:r>
              <a:rPr lang="en-US" dirty="0"/>
              <a:t>Our Design</a:t>
            </a:r>
          </a:p>
        </p:txBody>
      </p:sp>
      <p:pic>
        <p:nvPicPr>
          <p:cNvPr id="8" name="record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43750" r="22045"/>
          <a:stretch/>
        </p:blipFill>
        <p:spPr>
          <a:xfrm>
            <a:off x="6306246" y="113848"/>
            <a:ext cx="5100928" cy="658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631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288773"/>
            <a:ext cx="9905998" cy="3124201"/>
          </a:xfrm>
        </p:spPr>
        <p:txBody>
          <a:bodyPr/>
          <a:lstStyle/>
          <a:p>
            <a:r>
              <a:rPr lang="en-US" dirty="0"/>
              <a:t>The original design can be optimize by removing a sensor</a:t>
            </a:r>
          </a:p>
          <a:p>
            <a:r>
              <a:rPr lang="en-US" dirty="0"/>
              <a:t>Performance remains the same once optimized</a:t>
            </a:r>
          </a:p>
          <a:p>
            <a:r>
              <a:rPr lang="en-US" dirty="0"/>
              <a:t>If we had more time we would</a:t>
            </a:r>
          </a:p>
          <a:p>
            <a:pPr lvl="1"/>
            <a:r>
              <a:rPr lang="en-US" dirty="0"/>
              <a:t>Test on multiple tracks</a:t>
            </a:r>
          </a:p>
          <a:p>
            <a:pPr lvl="1"/>
            <a:r>
              <a:rPr lang="en-US" dirty="0"/>
              <a:t>Attempt to make code work with 1 sensor</a:t>
            </a:r>
          </a:p>
        </p:txBody>
      </p:sp>
    </p:spTree>
    <p:extLst>
      <p:ext uri="{BB962C8B-B14F-4D97-AF65-F5344CB8AC3E}">
        <p14:creationId xmlns:p14="http://schemas.microsoft.com/office/powerpoint/2010/main" val="14780514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655</TotalTime>
  <Words>289</Words>
  <Application>Microsoft Office PowerPoint</Application>
  <PresentationFormat>Widescreen</PresentationFormat>
  <Paragraphs>49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Mesh</vt:lpstr>
      <vt:lpstr>Final Project:  Line Follower</vt:lpstr>
      <vt:lpstr>Project Description</vt:lpstr>
      <vt:lpstr>Environment</vt:lpstr>
      <vt:lpstr>Line Follower</vt:lpstr>
      <vt:lpstr>Line Follower Code: Original Code</vt:lpstr>
      <vt:lpstr>Line Follower Code: Our Design</vt:lpstr>
      <vt:lpstr>Performance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 Line Follower</dc:title>
  <dc:creator>Carolyn Cressman</dc:creator>
  <cp:lastModifiedBy>Carolyn Cressman</cp:lastModifiedBy>
  <cp:revision>103</cp:revision>
  <dcterms:created xsi:type="dcterms:W3CDTF">2016-12-05T15:29:51Z</dcterms:created>
  <dcterms:modified xsi:type="dcterms:W3CDTF">2016-12-07T17:27:09Z</dcterms:modified>
</cp:coreProperties>
</file>

<file path=docProps/thumbnail.jpeg>
</file>